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92D1-A070-4F91-B80F-A295B8181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264D4-D55E-4A6D-891A-22CB2D446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828A-0BCF-42D7-8488-6223433A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99B38-FEC4-4089-860D-586D4E50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D12B1-51C8-4527-96DB-B8D471F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67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0488-58D8-460C-A65D-04F5B85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7FC37-5018-464B-B7B8-967F49E68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03A0B-6271-474E-9838-E1B806FC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511F7-997E-4056-BA45-0A181710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97BD6-A160-4B24-9AD6-AF9B39A2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4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5DBD6-01FE-4567-B100-D25EA27E2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6A250-C4BE-4A80-9527-44DABDB7E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48F58-4145-4CDF-B079-7B6D49B2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39EFB-0FAB-4A41-9AB8-32D79EAF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A00E-8678-4385-BA68-3A9FC2CB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10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6628-8693-446B-8D84-FDA37D2D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3BDC4-B81F-4CDA-AC23-A522D936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FB0D4-6B60-4901-A165-EBF24555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DD851-F5AD-4A69-A7DF-D2ECE459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D4E5B-442C-4D74-BA14-C1A4946F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3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B827-F1E1-4943-B86B-E8772B94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EA42F-19C9-4F06-8653-E47B43723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E90B-0016-4372-8F2C-83B75F15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8A0A-30F0-4D90-ABAC-1BAC5F13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34E21-4DC2-489D-B002-025DEF3B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77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B2EB-4D20-4FD5-AB2E-72F6121D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C6B7F-0583-4A9B-AC40-FCE7A1311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97600-5AEB-4DCF-8827-C2D0FBD27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4A520-FF8E-49B9-90BF-3B5E5F98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96CAA-A12F-4E4B-B3B9-6D7472C4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26F07-346A-41BD-8D1F-73B9F845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54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AE32-7BA3-4F5C-9BE6-44443E03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000A3-CD33-40DE-A5D9-3B49DCA3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155F0-6CE7-4546-A265-45D3F9B0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0EE32-683D-495F-ACDD-D7D5FD5A3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6AFE-343E-456E-8DDD-CC8E7985F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88BC4-213E-4AF3-B320-800D5EE1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F4170-A203-4581-874B-C0A7570D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ECD1D-4B80-47D0-BA4C-0C881283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93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936B-B2E3-4075-AFB5-23C9C479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349CA-1DD7-469F-8DC8-BB76CF55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DEE76-490B-4B8C-B382-37893409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7449-18EE-4CBB-BAA0-1B0FFB4E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96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6A8D-91FF-4B88-8777-F503B0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5E442-98E6-4F65-BDDA-76F9261B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D958E-C0F7-4C38-9CCC-F37F7A30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46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3FF4-02F8-4358-8E11-9C0DB3F3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830E-BE79-4348-A071-C861E1365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B2892-6E12-40E5-A801-D15682E9E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28003-B0FE-4272-851C-7BCF4790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B61D2-2FAE-45BD-8335-A14ADA2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6ECDA-00BD-49C9-BCB1-1FD07F99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7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A322-2CA3-4248-8FF6-573B6B77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19E6E-BFC4-4B98-930C-A66B123B3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10576-05EC-4D2F-AFD8-1E2D0EFF4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97C44-D5AD-467C-A3EF-CAE8E5F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B8D61-B651-4EAA-9848-7ADF3F8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3AC1F-F41D-4D2B-BC1A-FC94D520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8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C1DA9-0452-4408-B67A-85EEAFE2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7FF9-DC27-4EB2-AEC8-4A6BF73CB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8AA6B-2C48-4D99-882E-871BD009E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C4BB2-2B10-41B4-B4E9-1C7372A1DA19}" type="datetimeFigureOut">
              <a:rPr lang="en-IN" smtClean="0"/>
              <a:t>04-03-2021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7364-81C8-460C-A14D-E30B604F5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47E6-931D-45DD-8E8D-773DA150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AFF62-2F75-46A4-9D97-2C3C248D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4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0B43-98DD-4F77-B4BA-21D9F57425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GPU testing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E4499-7129-4847-8FB0-1031DEF2C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19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EA23-2FED-44A9-89F4-4F067EAE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when using 1 </a:t>
            </a:r>
            <a:r>
              <a:rPr lang="en-US" dirty="0" err="1"/>
              <a:t>gpu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7919-65AC-4B27-99FF-0E182476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1786-60A0-4DAD-929D-423AC193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144"/>
            <a:ext cx="12192000" cy="682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2BBEA2-064E-4E4E-B806-F8CC38352063}"/>
              </a:ext>
            </a:extLst>
          </p:cNvPr>
          <p:cNvCxnSpPr/>
          <p:nvPr/>
        </p:nvCxnSpPr>
        <p:spPr>
          <a:xfrm>
            <a:off x="3481431" y="3011648"/>
            <a:ext cx="906011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77A5-C3E2-4283-B2D8-500D930175F9}"/>
              </a:ext>
            </a:extLst>
          </p:cNvPr>
          <p:cNvCxnSpPr/>
          <p:nvPr/>
        </p:nvCxnSpPr>
        <p:spPr>
          <a:xfrm flipH="1">
            <a:off x="4664279" y="2961314"/>
            <a:ext cx="3271706" cy="180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38281A-69B7-45B8-880A-F7B553FB884E}"/>
              </a:ext>
            </a:extLst>
          </p:cNvPr>
          <p:cNvSpPr txBox="1"/>
          <p:nvPr/>
        </p:nvSpPr>
        <p:spPr>
          <a:xfrm>
            <a:off x="3892492" y="4748169"/>
            <a:ext cx="1333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device is used in backprop also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51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9A72-3372-44BE-8BDD-27B8DFA1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partitioning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75F7-0FFA-4491-B25D-35DF81DB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GPUS, so 6-layer </a:t>
            </a:r>
            <a:r>
              <a:rPr lang="en-US" dirty="0" err="1"/>
              <a:t>LeNet</a:t>
            </a:r>
            <a:r>
              <a:rPr lang="en-US" dirty="0"/>
              <a:t> model partitioned into 2 splits</a:t>
            </a:r>
          </a:p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93BDF-9AD6-48C9-BD9F-91D54269E954}"/>
              </a:ext>
            </a:extLst>
          </p:cNvPr>
          <p:cNvSpPr/>
          <p:nvPr/>
        </p:nvSpPr>
        <p:spPr>
          <a:xfrm>
            <a:off x="931178" y="2488102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1C606-3B42-4BEB-97CB-7E23AB8E722D}"/>
              </a:ext>
            </a:extLst>
          </p:cNvPr>
          <p:cNvSpPr/>
          <p:nvPr/>
        </p:nvSpPr>
        <p:spPr>
          <a:xfrm>
            <a:off x="931178" y="3145618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pool1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AD4F9-FC39-437D-84BE-C1DD94FEA02D}"/>
              </a:ext>
            </a:extLst>
          </p:cNvPr>
          <p:cNvSpPr/>
          <p:nvPr/>
        </p:nvSpPr>
        <p:spPr>
          <a:xfrm>
            <a:off x="931178" y="3792336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7A371-768F-4DF5-9D71-837520D248D1}"/>
              </a:ext>
            </a:extLst>
          </p:cNvPr>
          <p:cNvSpPr/>
          <p:nvPr/>
        </p:nvSpPr>
        <p:spPr>
          <a:xfrm>
            <a:off x="931177" y="4434093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pool2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F3B13A-EF4A-4D8A-9D92-7FEBCE0B9969}"/>
              </a:ext>
            </a:extLst>
          </p:cNvPr>
          <p:cNvSpPr/>
          <p:nvPr/>
        </p:nvSpPr>
        <p:spPr>
          <a:xfrm>
            <a:off x="931176" y="5096187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7AA84F-FF2D-43A0-B942-B69D38C200D3}"/>
              </a:ext>
            </a:extLst>
          </p:cNvPr>
          <p:cNvSpPr/>
          <p:nvPr/>
        </p:nvSpPr>
        <p:spPr>
          <a:xfrm>
            <a:off x="931175" y="5749125"/>
            <a:ext cx="1736521" cy="427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sm1</a:t>
            </a:r>
            <a:endParaRPr lang="en-IN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09545B7-D046-481E-888C-9D5C62A35B5D}"/>
              </a:ext>
            </a:extLst>
          </p:cNvPr>
          <p:cNvSpPr/>
          <p:nvPr/>
        </p:nvSpPr>
        <p:spPr>
          <a:xfrm>
            <a:off x="2843868" y="2488102"/>
            <a:ext cx="604007" cy="1732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D3FF2-B555-4C4A-85E9-4DE878DEAEBC}"/>
              </a:ext>
            </a:extLst>
          </p:cNvPr>
          <p:cNvSpPr txBox="1"/>
          <p:nvPr/>
        </p:nvSpPr>
        <p:spPr>
          <a:xfrm>
            <a:off x="3624044" y="3145618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1, Cell 0</a:t>
            </a:r>
            <a:endParaRPr lang="en-IN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9D44CF-A13B-4D8B-A5DA-C47311E13B95}"/>
              </a:ext>
            </a:extLst>
          </p:cNvPr>
          <p:cNvSpPr/>
          <p:nvPr/>
        </p:nvSpPr>
        <p:spPr>
          <a:xfrm>
            <a:off x="2843868" y="4353886"/>
            <a:ext cx="604007" cy="19580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FF2B3-8B9F-477D-AA36-47B7FCCDF779}"/>
              </a:ext>
            </a:extLst>
          </p:cNvPr>
          <p:cNvSpPr txBox="1"/>
          <p:nvPr/>
        </p:nvSpPr>
        <p:spPr>
          <a:xfrm>
            <a:off x="3682767" y="5167618"/>
            <a:ext cx="1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2, Cell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29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2563-8B4C-4318-B924-A56EAB2A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partitioning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B294A-CA35-4AD0-A8A8-6F9E703D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3679"/>
            <a:ext cx="8767194" cy="4709195"/>
          </a:xfrm>
        </p:spPr>
      </p:pic>
    </p:spTree>
    <p:extLst>
      <p:ext uri="{BB962C8B-B14F-4D97-AF65-F5344CB8AC3E}">
        <p14:creationId xmlns:p14="http://schemas.microsoft.com/office/powerpoint/2010/main" val="80246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70D5-00F0-4BD2-8FDE-1F4C86CA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GPU execution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79CB8-DAA5-4595-B5B2-815B6543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0" y="1757006"/>
            <a:ext cx="11502238" cy="400694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E729CA-2DE9-42C7-977D-24D40D4B9A17}"/>
              </a:ext>
            </a:extLst>
          </p:cNvPr>
          <p:cNvCxnSpPr/>
          <p:nvPr/>
        </p:nvCxnSpPr>
        <p:spPr>
          <a:xfrm>
            <a:off x="9194334" y="2290194"/>
            <a:ext cx="444616" cy="73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D0D238-E8B9-4F14-BC0D-1535244645EB}"/>
              </a:ext>
            </a:extLst>
          </p:cNvPr>
          <p:cNvSpPr txBox="1"/>
          <p:nvPr/>
        </p:nvSpPr>
        <p:spPr>
          <a:xfrm>
            <a:off x="9789952" y="2910980"/>
            <a:ext cx="1996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additional parameters to run on multiple </a:t>
            </a:r>
            <a:r>
              <a:rPr lang="en-US" dirty="0" err="1"/>
              <a:t>gpus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00DFD-AFC4-4112-A897-04498EFB8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9" r="26193" b="36077"/>
          <a:stretch/>
        </p:blipFill>
        <p:spPr>
          <a:xfrm>
            <a:off x="343950" y="3701654"/>
            <a:ext cx="6771159" cy="19972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6BAD4D-A0A6-457D-8036-DC6AFDEAB894}"/>
              </a:ext>
            </a:extLst>
          </p:cNvPr>
          <p:cNvCxnSpPr/>
          <p:nvPr/>
        </p:nvCxnSpPr>
        <p:spPr>
          <a:xfrm>
            <a:off x="7052553" y="4873557"/>
            <a:ext cx="1449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019410-AB52-4528-BBC4-F1A715D27C90}"/>
              </a:ext>
            </a:extLst>
          </p:cNvPr>
          <p:cNvSpPr txBox="1"/>
          <p:nvPr/>
        </p:nvSpPr>
        <p:spPr>
          <a:xfrm>
            <a:off x="8599251" y="4700300"/>
            <a:ext cx="275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GPU:0 is being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51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50F3-1E33-4C22-9DC2-D56F00D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GPU execution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DB727-77B9-42BE-AC50-78368C1E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" y="1690687"/>
            <a:ext cx="11702374" cy="27860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74FE3D-E9E9-4615-B5FB-DC2724E2915B}"/>
              </a:ext>
            </a:extLst>
          </p:cNvPr>
          <p:cNvCxnSpPr/>
          <p:nvPr/>
        </p:nvCxnSpPr>
        <p:spPr>
          <a:xfrm>
            <a:off x="9192638" y="2237362"/>
            <a:ext cx="379379" cy="57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1AFCB9-754B-415F-BE2C-DF93AEF71251}"/>
              </a:ext>
            </a:extLst>
          </p:cNvPr>
          <p:cNvSpPr txBox="1"/>
          <p:nvPr/>
        </p:nvSpPr>
        <p:spPr>
          <a:xfrm>
            <a:off x="9679021" y="2782111"/>
            <a:ext cx="20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difference in arguments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01F2-77FF-4BF8-803E-42830785D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4" r="44218" b="7376"/>
          <a:stretch/>
        </p:blipFill>
        <p:spPr>
          <a:xfrm>
            <a:off x="291830" y="2378075"/>
            <a:ext cx="5755438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7FC4AE-A59C-4783-917F-98A9F9122B8F}"/>
              </a:ext>
            </a:extLst>
          </p:cNvPr>
          <p:cNvCxnSpPr/>
          <p:nvPr/>
        </p:nvCxnSpPr>
        <p:spPr>
          <a:xfrm>
            <a:off x="5846323" y="3891064"/>
            <a:ext cx="2256817" cy="49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6993C4-1ABF-4F75-80F0-F1DCBB74E0A0}"/>
              </a:ext>
            </a:extLst>
          </p:cNvPr>
          <p:cNvSpPr txBox="1"/>
          <p:nvPr/>
        </p:nvSpPr>
        <p:spPr>
          <a:xfrm>
            <a:off x="8171234" y="424126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</a:t>
            </a:r>
            <a:r>
              <a:rPr lang="en-US" dirty="0" err="1"/>
              <a:t>gpus</a:t>
            </a:r>
            <a:r>
              <a:rPr lang="en-US" dirty="0"/>
              <a:t> being used this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60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7A-AC2E-4B7B-95B2-3A3CE829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splits (2 </a:t>
            </a:r>
            <a:r>
              <a:rPr lang="en-US" dirty="0" err="1"/>
              <a:t>gpus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3938F-A7FB-4DD1-B3B0-DAE77FD68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the model partitioning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6EF087-3BA6-49BB-B9B2-E47489B0205F}"/>
              </a:ext>
            </a:extLst>
          </p:cNvPr>
          <p:cNvSpPr/>
          <p:nvPr/>
        </p:nvSpPr>
        <p:spPr>
          <a:xfrm>
            <a:off x="460060" y="2494752"/>
            <a:ext cx="1082335" cy="4181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33407-DBC9-4E72-9364-3EB81E1F63C8}"/>
              </a:ext>
            </a:extLst>
          </p:cNvPr>
          <p:cNvSpPr/>
          <p:nvPr/>
        </p:nvSpPr>
        <p:spPr>
          <a:xfrm>
            <a:off x="1730718" y="2495561"/>
            <a:ext cx="1082336" cy="4203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pool1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3592A-7126-420D-9644-CC4126BC8E70}"/>
              </a:ext>
            </a:extLst>
          </p:cNvPr>
          <p:cNvSpPr/>
          <p:nvPr/>
        </p:nvSpPr>
        <p:spPr>
          <a:xfrm>
            <a:off x="3001377" y="2503019"/>
            <a:ext cx="1082335" cy="4203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01D15-65EF-4506-9B8D-3E5C213ACA3F}"/>
              </a:ext>
            </a:extLst>
          </p:cNvPr>
          <p:cNvSpPr/>
          <p:nvPr/>
        </p:nvSpPr>
        <p:spPr>
          <a:xfrm>
            <a:off x="6158302" y="2503019"/>
            <a:ext cx="1082336" cy="431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pool2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342E1-0E32-430A-BC00-06A64272E62A}"/>
              </a:ext>
            </a:extLst>
          </p:cNvPr>
          <p:cNvSpPr/>
          <p:nvPr/>
        </p:nvSpPr>
        <p:spPr>
          <a:xfrm>
            <a:off x="7468564" y="2511346"/>
            <a:ext cx="1082336" cy="4227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2B5EE-C859-4DD6-8056-93477909C1DC}"/>
              </a:ext>
            </a:extLst>
          </p:cNvPr>
          <p:cNvSpPr/>
          <p:nvPr/>
        </p:nvSpPr>
        <p:spPr>
          <a:xfrm>
            <a:off x="8774060" y="2530800"/>
            <a:ext cx="1082336" cy="3925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sm1</a:t>
            </a:r>
            <a:endParaRPr lang="en-IN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A516535-F681-48EA-9A44-121D71353B5A}"/>
              </a:ext>
            </a:extLst>
          </p:cNvPr>
          <p:cNvSpPr/>
          <p:nvPr/>
        </p:nvSpPr>
        <p:spPr>
          <a:xfrm rot="5400000">
            <a:off x="1163619" y="1905101"/>
            <a:ext cx="2216533" cy="36236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D259F-ACEA-40AF-8F00-9D301EE8A10A}"/>
              </a:ext>
            </a:extLst>
          </p:cNvPr>
          <p:cNvSpPr txBox="1"/>
          <p:nvPr/>
        </p:nvSpPr>
        <p:spPr>
          <a:xfrm>
            <a:off x="603115" y="4951379"/>
            <a:ext cx="338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0. Sends data from conv2 to split 1 during forward prop</a:t>
            </a:r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B7BD66-BD30-4945-AD17-1EF0A4204C95}"/>
              </a:ext>
            </a:extLst>
          </p:cNvPr>
          <p:cNvSpPr/>
          <p:nvPr/>
        </p:nvSpPr>
        <p:spPr>
          <a:xfrm rot="5400000">
            <a:off x="6861862" y="2362413"/>
            <a:ext cx="2216533" cy="36236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CBCDA-D250-4516-87A4-C82BE1B0D3E7}"/>
              </a:ext>
            </a:extLst>
          </p:cNvPr>
          <p:cNvSpPr txBox="1"/>
          <p:nvPr/>
        </p:nvSpPr>
        <p:spPr>
          <a:xfrm>
            <a:off x="6158302" y="5328508"/>
            <a:ext cx="369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1. Sends gradients from pool2 to split 0 during backprop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70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2D8E-45E7-49DD-AC1C-A75282F8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 communication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6E9EE5-D157-4281-8138-7B1599E6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2" y="2361544"/>
            <a:ext cx="11951516" cy="96759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2559AA4-B31C-4165-AD6F-9A409C7D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81A945-5206-4BAF-9D4F-DD14CD4702AA}"/>
              </a:ext>
            </a:extLst>
          </p:cNvPr>
          <p:cNvCxnSpPr/>
          <p:nvPr/>
        </p:nvCxnSpPr>
        <p:spPr>
          <a:xfrm>
            <a:off x="4280170" y="2840477"/>
            <a:ext cx="0" cy="139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120C2-82A1-44D2-8F37-A27A743FA231}"/>
              </a:ext>
            </a:extLst>
          </p:cNvPr>
          <p:cNvSpPr txBox="1"/>
          <p:nvPr/>
        </p:nvSpPr>
        <p:spPr>
          <a:xfrm>
            <a:off x="3754877" y="4250987"/>
            <a:ext cx="1303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Sending device, GPU:0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7844F5-8AD1-4C1C-AA9F-E178D578E006}"/>
              </a:ext>
            </a:extLst>
          </p:cNvPr>
          <p:cNvCxnSpPr/>
          <p:nvPr/>
        </p:nvCxnSpPr>
        <p:spPr>
          <a:xfrm>
            <a:off x="9863847" y="2840477"/>
            <a:ext cx="0" cy="128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6D310D-9F63-487B-83D5-B6CB847AED69}"/>
              </a:ext>
            </a:extLst>
          </p:cNvPr>
          <p:cNvSpPr txBox="1"/>
          <p:nvPr/>
        </p:nvSpPr>
        <p:spPr>
          <a:xfrm>
            <a:off x="9319098" y="4231532"/>
            <a:ext cx="195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device, GPU:1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16281-82ED-4AF9-87CD-7F1A4AAE2C91}"/>
              </a:ext>
            </a:extLst>
          </p:cNvPr>
          <p:cNvCxnSpPr/>
          <p:nvPr/>
        </p:nvCxnSpPr>
        <p:spPr>
          <a:xfrm>
            <a:off x="1196502" y="3249038"/>
            <a:ext cx="0" cy="114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BA58C4-04D1-4B96-A007-785B0E849F29}"/>
              </a:ext>
            </a:extLst>
          </p:cNvPr>
          <p:cNvSpPr txBox="1"/>
          <p:nvPr/>
        </p:nvSpPr>
        <p:spPr>
          <a:xfrm>
            <a:off x="359923" y="4396902"/>
            <a:ext cx="233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 layer’s output is sent to next split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384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FC9C-382C-4D52-A1A4-B85ACC97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communication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5C0DE-276C-48E7-951A-085680E3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42" y="1690689"/>
            <a:ext cx="11741316" cy="93578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46B402-D554-479C-ACCA-408645D9A9B8}"/>
              </a:ext>
            </a:extLst>
          </p:cNvPr>
          <p:cNvCxnSpPr/>
          <p:nvPr/>
        </p:nvCxnSpPr>
        <p:spPr>
          <a:xfrm>
            <a:off x="1643974" y="2558374"/>
            <a:ext cx="0" cy="87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6754F6-BFEC-490F-A95E-B8C01B8F219C}"/>
              </a:ext>
            </a:extLst>
          </p:cNvPr>
          <p:cNvSpPr txBox="1"/>
          <p:nvPr/>
        </p:nvSpPr>
        <p:spPr>
          <a:xfrm>
            <a:off x="680936" y="3429000"/>
            <a:ext cx="243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from pool2 is sent to previous split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7314BB-E932-4982-B73B-45DBE41414F6}"/>
              </a:ext>
            </a:extLst>
          </p:cNvPr>
          <p:cNvCxnSpPr/>
          <p:nvPr/>
        </p:nvCxnSpPr>
        <p:spPr>
          <a:xfrm>
            <a:off x="3647872" y="2042809"/>
            <a:ext cx="0" cy="138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0F528F-0F20-4F11-92E4-49C71E507D4D}"/>
              </a:ext>
            </a:extLst>
          </p:cNvPr>
          <p:cNvSpPr txBox="1"/>
          <p:nvPr/>
        </p:nvSpPr>
        <p:spPr>
          <a:xfrm>
            <a:off x="3200400" y="3457954"/>
            <a:ext cx="158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Sending device is now GPU:1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66BC6-1C12-441B-A7A6-2217851352B6}"/>
              </a:ext>
            </a:extLst>
          </p:cNvPr>
          <p:cNvCxnSpPr/>
          <p:nvPr/>
        </p:nvCxnSpPr>
        <p:spPr>
          <a:xfrm>
            <a:off x="7947498" y="2158579"/>
            <a:ext cx="0" cy="1270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686FE8-2384-4EA3-B36A-15D898189973}"/>
              </a:ext>
            </a:extLst>
          </p:cNvPr>
          <p:cNvSpPr txBox="1"/>
          <p:nvPr/>
        </p:nvSpPr>
        <p:spPr>
          <a:xfrm>
            <a:off x="7109298" y="3428999"/>
            <a:ext cx="21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device is now GPU:0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634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6F67-27EF-4E48-ACB7-0239E7A5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when using 1 </a:t>
            </a:r>
            <a:r>
              <a:rPr lang="en-US" dirty="0" err="1"/>
              <a:t>gpu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2F45-4A6B-4C2C-9B48-4E5A23A6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Forward prop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E185B-B539-406F-8BA9-A877B5C8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7" y="2433156"/>
            <a:ext cx="10420350" cy="477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BEF7A8-28AA-4CE6-844F-678345F254E8}"/>
              </a:ext>
            </a:extLst>
          </p:cNvPr>
          <p:cNvCxnSpPr/>
          <p:nvPr/>
        </p:nvCxnSpPr>
        <p:spPr>
          <a:xfrm>
            <a:off x="4060272" y="2558642"/>
            <a:ext cx="1132513" cy="11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29E52-7C9E-459B-AE53-B7ECC1F85728}"/>
              </a:ext>
            </a:extLst>
          </p:cNvPr>
          <p:cNvCxnSpPr/>
          <p:nvPr/>
        </p:nvCxnSpPr>
        <p:spPr>
          <a:xfrm flipH="1">
            <a:off x="5394121" y="2623657"/>
            <a:ext cx="3372374" cy="1059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075906-AA46-4478-BCAA-A947597F7C7C}"/>
              </a:ext>
            </a:extLst>
          </p:cNvPr>
          <p:cNvSpPr txBox="1"/>
          <p:nvPr/>
        </p:nvSpPr>
        <p:spPr>
          <a:xfrm>
            <a:off x="4756558" y="3758268"/>
            <a:ext cx="1602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sender and receiver are both the same, i.e. GPU:0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55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193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Multiple GPU testing</vt:lpstr>
      <vt:lpstr>Model partitioning</vt:lpstr>
      <vt:lpstr>Model partitioning</vt:lpstr>
      <vt:lpstr>Single GPU execution</vt:lpstr>
      <vt:lpstr>Multiple GPU execution</vt:lpstr>
      <vt:lpstr>Communication between splits (2 gpus)</vt:lpstr>
      <vt:lpstr>Forward Prop communication</vt:lpstr>
      <vt:lpstr>Backprop communication</vt:lpstr>
      <vt:lpstr>Communication when using 1 gpu</vt:lpstr>
      <vt:lpstr>Communication when using 1 gpu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GPU testing</dc:title>
  <dc:creator>Aditya Shankar</dc:creator>
  <cp:lastModifiedBy>Aditya Shankar</cp:lastModifiedBy>
  <cp:revision>10</cp:revision>
  <dcterms:created xsi:type="dcterms:W3CDTF">2021-03-04T03:42:21Z</dcterms:created>
  <dcterms:modified xsi:type="dcterms:W3CDTF">2021-03-04T10:17:54Z</dcterms:modified>
</cp:coreProperties>
</file>